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69" r:id="rId3"/>
    <p:sldId id="273" r:id="rId4"/>
    <p:sldId id="270" r:id="rId5"/>
    <p:sldId id="271" r:id="rId6"/>
    <p:sldId id="272" r:id="rId7"/>
    <p:sldId id="258" r:id="rId8"/>
    <p:sldId id="259" r:id="rId9"/>
    <p:sldId id="261" r:id="rId10"/>
    <p:sldId id="262" r:id="rId11"/>
    <p:sldId id="263" r:id="rId12"/>
    <p:sldId id="264" r:id="rId13"/>
    <p:sldId id="275" r:id="rId14"/>
    <p:sldId id="274" r:id="rId15"/>
    <p:sldId id="27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506DC-0D1B-479C-8122-BD47EA1223DD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7DC49-40B2-4871-8CD9-236E84E823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562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7006B7-B363-4ECE-901C-806BC8D64157}" type="slidenum">
              <a:rPr lang="ru-RU" altLang="ru-RU" smtClean="0">
                <a:solidFill>
                  <a:prstClr val="black"/>
                </a:solidFill>
              </a:rPr>
              <a:pPr eaLnBrk="1" hangingPunct="1"/>
              <a:t>1</a:t>
            </a:fld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3ABBB-D97E-4571-A384-90E3C5E0530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020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F6DB0-C3FA-4494-B5B3-DEA8C1543E3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41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E11F8-D68A-4754-8E2E-8609A7CFB8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44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8A9D9-BB58-43E1-86AE-B64C2CE96D4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514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3C1D3-B9A1-4DD4-8CDE-CD3687D6444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54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63041-3CEE-4B56-AF8A-5F8A37741B8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86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1E387-D9E0-4BF4-B355-766CE829ACC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467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748E0-9698-4EE2-B4C0-F9C81B8496D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B7910-1AC1-4A28-AE4A-54D9594001B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80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499D1-3459-44B8-9DB9-E0F5A2F237D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544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26773-43C2-4456-AECD-8EA22F84759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83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AC06C-90C9-49C7-8132-20CA6BD4144A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35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CAcQjRxqFQoTCPDg16-T0McCFQIkcgodetUBpA&amp;url=http://usuhchay.dagschool.com/instrukciya_po_pravilam_dorojno.php&amp;ei=9J7iVfCWHYLIyAP6qoegCg&amp;psig=AFQjCNH1KtwTomhvlj-hpZHAxfKiOmT0bA&amp;ust=144100157795648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hyperlink" Target="http://www.google.ru/url?sa=i&amp;rct=j&amp;q=&amp;esrc=s&amp;source=images&amp;cd=&amp;cad=rja&amp;uact=8&amp;ved=0CAcQjRxqFQoTCIyikbuT0McCFQbPcgodYVMBgw&amp;url=http://ped-kopilka.ru/vneklasnaja-rabota/pravila-bezopasnogo-povedenija-na-doroge/viktoriny-dlja-shkolnikov-po-pravilam-dorozhnogo-dvizhenija-pd.html&amp;ei=DJ_iVYzsHYaeywPhpoWYCA&amp;psig=AFQjCNH1KtwTomhvlj-hpZHAxfKiOmT0bA&amp;ust=1441001577956483" TargetMode="Externa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A4%D0%B0%D0%B9%D0%BB:12.08-15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2051" name="Picture 5" descr="7eedcfbb99969dc6004dc001e9ee6a4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0"/>
          <p:cNvSpPr txBox="1">
            <a:spLocks noChangeArrowheads="1"/>
          </p:cNvSpPr>
          <p:nvPr/>
        </p:nvSpPr>
        <p:spPr bwMode="auto">
          <a:xfrm>
            <a:off x="1676400" y="5370513"/>
            <a:ext cx="5638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3068960"/>
            <a:ext cx="6955455" cy="2746136"/>
          </a:xfrm>
          <a:prstGeom prst="rect">
            <a:avLst/>
          </a:prstGeom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«Давайте смеяться,</a:t>
            </a:r>
            <a:b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Давайте дружить,</a:t>
            </a:r>
            <a:b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Давайте учиться</a:t>
            </a:r>
            <a:b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И весело жить!»</a:t>
            </a:r>
          </a:p>
          <a:p>
            <a:pPr marL="0" marR="0" lvl="0" indent="0" algn="ctr" defTabSz="91440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0" name="Прямоугольник 5"/>
          <p:cNvSpPr>
            <a:spLocks noChangeArrowheads="1"/>
          </p:cNvSpPr>
          <p:nvPr/>
        </p:nvSpPr>
        <p:spPr bwMode="auto">
          <a:xfrm>
            <a:off x="3779912" y="5949280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07704" y="764704"/>
            <a:ext cx="5641502" cy="17912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fontAlgn="base">
              <a:lnSpc>
                <a:spcPct val="115000"/>
              </a:lnSpc>
              <a:spcBef>
                <a:spcPct val="0"/>
              </a:spcBef>
              <a:defRPr/>
            </a:pP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Урок Мира</a:t>
            </a:r>
          </a:p>
          <a:p>
            <a:pPr algn="ctr" fontAlgn="base">
              <a:lnSpc>
                <a:spcPct val="115000"/>
              </a:lnSpc>
              <a:spcBef>
                <a:spcPct val="0"/>
              </a:spcBef>
              <a:defRPr/>
            </a:pP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1 сентября 2015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960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116632"/>
            <a:ext cx="23420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30000"/>
              </a:spcBef>
              <a:spcAft>
                <a:spcPct val="0"/>
              </a:spcAft>
            </a:pPr>
            <a:r>
              <a:rPr lang="ru-RU" altLang="ru-RU" sz="2000" b="1" i="1" dirty="0">
                <a:solidFill>
                  <a:srgbClr val="000066"/>
                </a:solidFill>
              </a:rPr>
              <a:t>«Я талантлив!»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2316" y="2132856"/>
            <a:ext cx="80648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/>
            <a:r>
              <a:rPr lang="ru-RU" sz="3200" dirty="0">
                <a:solidFill>
                  <a:srgbClr val="000000"/>
                </a:solidFill>
                <a:ea typeface="Times New Roman"/>
                <a:cs typeface="Times New Roman"/>
              </a:rPr>
              <a:t>Что помогает человеку найти и раскрыть свой талант?</a:t>
            </a:r>
            <a:endParaRPr lang="ru-RU" sz="3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Aft>
                <a:spcPts val="0"/>
              </a:spcAft>
              <a:tabLst>
                <a:tab pos="457200" algn="l"/>
              </a:tabLst>
            </a:pPr>
            <a:r>
              <a:rPr lang="ru-RU" sz="3600" b="1" dirty="0">
                <a:solidFill>
                  <a:srgbClr val="002060"/>
                </a:solidFill>
                <a:ea typeface="Times New Roman"/>
                <a:cs typeface="Times New Roman"/>
              </a:rPr>
              <a:t>Обмен мнениями </a:t>
            </a:r>
            <a:r>
              <a:rPr lang="ru-RU" sz="3600" b="1" dirty="0" smtClean="0">
                <a:solidFill>
                  <a:srgbClr val="002060"/>
                </a:solidFill>
                <a:ea typeface="Times New Roman"/>
                <a:cs typeface="Times New Roman"/>
              </a:rPr>
              <a:t>и опытом</a:t>
            </a:r>
            <a:endParaRPr lang="ru-RU" sz="36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0775" y="1484784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ru-RU" sz="3200" dirty="0" smtClean="0">
                <a:ea typeface="Times New Roman"/>
                <a:cs typeface="Times New Roman"/>
              </a:rPr>
              <a:t>Как </a:t>
            </a:r>
            <a:r>
              <a:rPr lang="ru-RU" sz="3200" dirty="0">
                <a:ea typeface="Times New Roman"/>
                <a:cs typeface="Times New Roman"/>
              </a:rPr>
              <a:t>раскрыть свои таланты? </a:t>
            </a:r>
            <a:endParaRPr lang="ru-RU" sz="3200" dirty="0" smtClean="0">
              <a:ea typeface="Times New Roman"/>
              <a:cs typeface="Times New Roman"/>
            </a:endParaRPr>
          </a:p>
        </p:txBody>
      </p:sp>
      <p:pic>
        <p:nvPicPr>
          <p:cNvPr id="1027" name="Picture 3" descr="C:\Архив\МОИ документы\ФОТО ШКОЛА и МОИ\ФОТО КАБИНЕТА\P326001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91"/>
          <a:stretch/>
        </p:blipFill>
        <p:spPr bwMode="auto">
          <a:xfrm>
            <a:off x="2843808" y="3429000"/>
            <a:ext cx="2952328" cy="26016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35295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10217" y="316687"/>
            <a:ext cx="27235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tabLst>
                <a:tab pos="457200" algn="l"/>
              </a:tabLst>
            </a:pPr>
            <a:r>
              <a:rPr lang="ru-RU" sz="3600" b="1" dirty="0" smtClean="0">
                <a:solidFill>
                  <a:srgbClr val="002060"/>
                </a:solidFill>
                <a:ea typeface="Times New Roman"/>
                <a:cs typeface="Times New Roman"/>
              </a:rPr>
              <a:t>Дискуссия </a:t>
            </a:r>
            <a:endParaRPr lang="ru-RU" sz="36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16632"/>
            <a:ext cx="23420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30000"/>
              </a:spcBef>
              <a:spcAft>
                <a:spcPct val="0"/>
              </a:spcAft>
            </a:pPr>
            <a:r>
              <a:rPr lang="ru-RU" altLang="ru-RU" sz="2000" b="1" i="1" dirty="0">
                <a:solidFill>
                  <a:srgbClr val="000066"/>
                </a:solidFill>
              </a:rPr>
              <a:t>«Я талантлив!»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5038" y="994979"/>
            <a:ext cx="6336704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нашем классе самым талантливым является…</a:t>
            </a:r>
            <a:endParaRPr lang="ru-RU" sz="1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5444" y="1389210"/>
            <a:ext cx="6552728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Часто меня приятно удивлял своими возможностями……</a:t>
            </a:r>
            <a:endParaRPr lang="ru-RU" sz="1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950977"/>
            <a:ext cx="6318448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Самая одаренная личность в нашем классе – это…</a:t>
            </a:r>
            <a:endParaRPr lang="ru-RU" sz="1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9592" y="2500647"/>
            <a:ext cx="7200800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Лучше всех умеет в классе выслушать, понять и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поддержать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…</a:t>
            </a:r>
            <a:endParaRPr lang="ru-RU" sz="1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3224807"/>
            <a:ext cx="6912768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Если в классе скучно, то значит, в нем отсутствует…</a:t>
            </a:r>
            <a:endParaRPr lang="ru-RU" sz="1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5444" y="3789040"/>
            <a:ext cx="6840760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Мне интересно наблюдать, как у доски отвечает…</a:t>
            </a:r>
            <a:endParaRPr lang="ru-RU" sz="1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10282" y="4673818"/>
            <a:ext cx="6828873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Возможно, мы очень скоро увидим в отличниках…</a:t>
            </a:r>
            <a:endParaRPr lang="ru-RU" sz="1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4190444"/>
            <a:ext cx="3545138" cy="390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Чаще всего мне будет сниться…</a:t>
            </a:r>
            <a:endParaRPr lang="ru-RU" sz="1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9126" y="5077177"/>
            <a:ext cx="3080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Лучше всех в классе поет…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72094" y="5886564"/>
            <a:ext cx="2509598" cy="390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Лучше всех танцует…</a:t>
            </a:r>
            <a:endParaRPr lang="ru-RU" sz="1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19387" y="6277248"/>
            <a:ext cx="7105225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Самым добрым человеком в классе, можно назвать…</a:t>
            </a:r>
            <a:endParaRPr lang="ru-RU" sz="1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10282" y="5446509"/>
            <a:ext cx="3070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Лучше всех в классе рисует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2350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7504" y="116632"/>
            <a:ext cx="23420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30000"/>
              </a:spcBef>
              <a:spcAft>
                <a:spcPct val="0"/>
              </a:spcAft>
            </a:pPr>
            <a:r>
              <a:rPr lang="ru-RU" altLang="ru-RU" sz="2000" b="1" i="1" dirty="0">
                <a:solidFill>
                  <a:srgbClr val="000066"/>
                </a:solidFill>
              </a:rPr>
              <a:t>«Я талантлив!»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11836" y="198838"/>
            <a:ext cx="30882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tabLst>
                <a:tab pos="457200" algn="l"/>
              </a:tabLst>
            </a:pPr>
            <a:r>
              <a:rPr lang="ru-RU" sz="3600" b="1" dirty="0" err="1" smtClean="0">
                <a:solidFill>
                  <a:srgbClr val="002060"/>
                </a:solidFill>
                <a:ea typeface="Times New Roman"/>
                <a:cs typeface="Times New Roman"/>
              </a:rPr>
              <a:t>Физминутка</a:t>
            </a:r>
            <a:r>
              <a:rPr lang="ru-RU" sz="3600" b="1" dirty="0" smtClean="0">
                <a:solidFill>
                  <a:srgbClr val="002060"/>
                </a:solidFill>
                <a:ea typeface="Times New Roman"/>
                <a:cs typeface="Times New Roman"/>
              </a:rPr>
              <a:t> </a:t>
            </a:r>
            <a:endParaRPr lang="ru-RU" sz="36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006" y="980728"/>
            <a:ext cx="4423775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Хлопают все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присутствующие</a:t>
            </a:r>
            <a:endParaRPr lang="ru-RU" sz="2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14505" y="1628800"/>
            <a:ext cx="5503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Только те, кто любит игру в шахматы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9006" y="2392454"/>
            <a:ext cx="51323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Только те, кто любит исследования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41984" y="2988117"/>
            <a:ext cx="38600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Только те, кто любит петь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9006" y="4797152"/>
            <a:ext cx="4337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Только те, кто хорошо учится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660635" y="4221088"/>
            <a:ext cx="50501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Только те, кто не любит танцевать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660635" y="5373216"/>
            <a:ext cx="470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Только те, кто любит вышивать</a:t>
            </a:r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6305" y="3573016"/>
            <a:ext cx="61057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Только те, кому нравится играть в футбол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16022" y="5977817"/>
            <a:ext cx="5875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Только те, у кого прекрасное настроение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6727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Segoe Print" pitchFamily="2" charset="0"/>
              </a:rPr>
              <a:t>70 лет Великой Победы!</a:t>
            </a:r>
            <a:endParaRPr lang="ru-RU" dirty="0">
              <a:solidFill>
                <a:srgbClr val="C00000"/>
              </a:solidFill>
              <a:latin typeface="Segoe Print" pitchFamily="2" charset="0"/>
            </a:endParaRPr>
          </a:p>
        </p:txBody>
      </p:sp>
      <p:pic>
        <p:nvPicPr>
          <p:cNvPr id="32770" name="Picture 2" descr="Картинки по запросу 70 лет побед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700808"/>
            <a:ext cx="6056842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ru-RU" sz="7200" dirty="0" smtClean="0"/>
              <a:t>«2015 год – </a:t>
            </a:r>
            <a:r>
              <a:rPr lang="ru-RU" sz="7200" dirty="0" err="1" smtClean="0"/>
              <a:t>год</a:t>
            </a:r>
            <a:r>
              <a:rPr lang="ru-RU" sz="7200" dirty="0" smtClean="0"/>
              <a:t> литературы»</a:t>
            </a:r>
            <a:endParaRPr lang="ru-RU" sz="7200" dirty="0"/>
          </a:p>
        </p:txBody>
      </p:sp>
      <p:pic>
        <p:nvPicPr>
          <p:cNvPr id="31746" name="Picture 2" descr="D:\250Gb\Мои документы\Работа\работа 2015-2016\Классное руководство\год литературы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140968"/>
            <a:ext cx="60960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/>
          <a:lstStyle/>
          <a:p>
            <a:r>
              <a:rPr lang="ru-RU" sz="6600" dirty="0" smtClean="0">
                <a:solidFill>
                  <a:schemeClr val="accent1">
                    <a:lumMod val="25000"/>
                  </a:schemeClr>
                </a:solidFill>
                <a:latin typeface="Segoe Print" pitchFamily="2" charset="0"/>
              </a:rPr>
              <a:t>Внимание «Дети»!</a:t>
            </a:r>
            <a:endParaRPr lang="ru-RU" sz="6600" dirty="0">
              <a:solidFill>
                <a:schemeClr val="accent1">
                  <a:lumMod val="25000"/>
                </a:schemeClr>
              </a:solidFill>
              <a:latin typeface="Segoe Print" pitchFamily="2" charset="0"/>
            </a:endParaRPr>
          </a:p>
        </p:txBody>
      </p:sp>
      <p:pic>
        <p:nvPicPr>
          <p:cNvPr id="33794" name="Picture 2" descr="http://upsosh.my1.ru/besopasnostj/p38_6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03110"/>
            <a:ext cx="4139952" cy="3954889"/>
          </a:xfrm>
          <a:prstGeom prst="rect">
            <a:avLst/>
          </a:prstGeom>
          <a:noFill/>
        </p:spPr>
      </p:pic>
      <p:pic>
        <p:nvPicPr>
          <p:cNvPr id="33796" name="Picture 4" descr="http://ped-kopilka.ru/images/photos/medium/article1642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128" y="2375165"/>
            <a:ext cx="2808312" cy="4482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39552" y="1916832"/>
            <a:ext cx="7848600" cy="2089150"/>
          </a:xfrm>
        </p:spPr>
        <p:txBody>
          <a:bodyPr/>
          <a:lstStyle/>
          <a:p>
            <a:r>
              <a:rPr lang="ru-RU" sz="9600" dirty="0" smtClean="0">
                <a:latin typeface="Arial Black" pitchFamily="34" charset="0"/>
              </a:rPr>
              <a:t>1.09</a:t>
            </a:r>
            <a:br>
              <a:rPr lang="ru-RU" sz="9600" dirty="0" smtClean="0">
                <a:latin typeface="Arial Black" pitchFamily="34" charset="0"/>
              </a:rPr>
            </a:br>
            <a:r>
              <a:rPr lang="ru-RU" sz="9600" dirty="0" smtClean="0">
                <a:latin typeface="Arial Black" pitchFamily="34" charset="0"/>
              </a:rPr>
              <a:t>2015</a:t>
            </a:r>
            <a:br>
              <a:rPr lang="ru-RU" sz="9600" dirty="0" smtClean="0">
                <a:latin typeface="Arial Black" pitchFamily="34" charset="0"/>
              </a:rPr>
            </a:br>
            <a:r>
              <a:rPr lang="ru-RU" sz="9600" dirty="0" smtClean="0">
                <a:latin typeface="Arial Black" pitchFamily="34" charset="0"/>
              </a:rPr>
              <a:t>2022</a:t>
            </a:r>
            <a:endParaRPr lang="ru-RU" sz="9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980728"/>
            <a:ext cx="810991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0" b="1" dirty="0" smtClean="0">
                <a:latin typeface="Segoe Print" pitchFamily="2" charset="0"/>
              </a:rPr>
              <a:t>Давайте </a:t>
            </a:r>
          </a:p>
          <a:p>
            <a:pPr algn="ctr"/>
            <a:r>
              <a:rPr lang="ru-RU" sz="8000" b="1" dirty="0" smtClean="0">
                <a:latin typeface="Segoe Print" pitchFamily="2" charset="0"/>
              </a:rPr>
              <a:t>познакомимся!</a:t>
            </a:r>
            <a:endParaRPr lang="ru-RU" sz="8000" b="1" dirty="0">
              <a:latin typeface="Segoe Print" pitchFamily="2" charset="0"/>
            </a:endParaRPr>
          </a:p>
        </p:txBody>
      </p:sp>
      <p:pic>
        <p:nvPicPr>
          <p:cNvPr id="1026" name="Picture 2" descr="12.08-15.jpg">
            <a:hlinkClick r:id="rId3" tooltip="12.08-15.jpg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3717032"/>
            <a:ext cx="4572000" cy="2724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1143000"/>
          </a:xfrm>
        </p:spPr>
        <p:txBody>
          <a:bodyPr/>
          <a:lstStyle/>
          <a:p>
            <a:r>
              <a:rPr lang="ru-RU" sz="8000" dirty="0" smtClean="0">
                <a:solidFill>
                  <a:schemeClr val="accent6">
                    <a:lumMod val="75000"/>
                  </a:schemeClr>
                </a:solidFill>
              </a:rPr>
              <a:t>1 сентября - День Знаний</a:t>
            </a:r>
            <a:endParaRPr lang="ru-RU" sz="8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" name="Picture 3" descr="C:\Documents and Settings\Admin\Рабочий стол\1 сентября\471311-78aa32faac6e57e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239598"/>
            <a:ext cx="4824536" cy="3618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Segoe Print" pitchFamily="2" charset="0"/>
              </a:rPr>
              <a:t>Путешествие по планете знаний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556792"/>
            <a:ext cx="32175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Segoe Print" pitchFamily="2" charset="0"/>
              </a:rPr>
              <a:t>Математика</a:t>
            </a:r>
            <a:endParaRPr lang="ru-RU" sz="3200" dirty="0">
              <a:solidFill>
                <a:srgbClr val="C00000"/>
              </a:solidFill>
              <a:latin typeface="Segoe Print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15816" y="4005064"/>
            <a:ext cx="29883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Segoe Print" pitchFamily="2" charset="0"/>
              </a:rPr>
              <a:t>Русский язык</a:t>
            </a:r>
            <a:endParaRPr lang="ru-RU" sz="3200" dirty="0">
              <a:solidFill>
                <a:srgbClr val="C00000"/>
              </a:solidFill>
              <a:latin typeface="Segoe Prin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2348880"/>
            <a:ext cx="30957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Segoe Print" pitchFamily="2" charset="0"/>
              </a:rPr>
              <a:t>Литература</a:t>
            </a:r>
            <a:endParaRPr lang="ru-RU" sz="3200" dirty="0">
              <a:solidFill>
                <a:srgbClr val="C00000"/>
              </a:solidFill>
              <a:latin typeface="Segoe Print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4293096"/>
            <a:ext cx="1814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Segoe Print" pitchFamily="2" charset="0"/>
              </a:rPr>
              <a:t>Музыка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48264" y="3933056"/>
            <a:ext cx="1204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Segoe Print" pitchFamily="2" charset="0"/>
              </a:rPr>
              <a:t>ИЗО</a:t>
            </a:r>
            <a:endParaRPr lang="ru-RU" sz="3200" dirty="0">
              <a:solidFill>
                <a:srgbClr val="C00000"/>
              </a:solidFill>
              <a:latin typeface="Segoe Print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5733256"/>
            <a:ext cx="3111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Segoe Print" pitchFamily="2" charset="0"/>
              </a:rPr>
              <a:t>Физкультура</a:t>
            </a:r>
            <a:endParaRPr lang="ru-RU" sz="3200" dirty="0">
              <a:solidFill>
                <a:srgbClr val="C00000"/>
              </a:solidFill>
              <a:latin typeface="Segoe Print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8144" y="3212976"/>
            <a:ext cx="1184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Segoe Print" pitchFamily="2" charset="0"/>
              </a:rPr>
              <a:t>Труд</a:t>
            </a:r>
            <a:endParaRPr lang="ru-RU" sz="3200" dirty="0">
              <a:solidFill>
                <a:srgbClr val="C00000"/>
              </a:solidFill>
              <a:latin typeface="Segoe Print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6096" y="5301208"/>
            <a:ext cx="21611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Segoe Print" pitchFamily="2" charset="0"/>
              </a:rPr>
              <a:t>История</a:t>
            </a:r>
            <a:endParaRPr lang="ru-RU" sz="3200" dirty="0">
              <a:solidFill>
                <a:srgbClr val="C00000"/>
              </a:solidFill>
              <a:latin typeface="Segoe Pri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66151" y="1628800"/>
            <a:ext cx="33778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Segoe Print" pitchFamily="2" charset="0"/>
              </a:rPr>
              <a:t>Иностранный </a:t>
            </a:r>
          </a:p>
          <a:p>
            <a:pPr algn="ctr"/>
            <a:r>
              <a:rPr lang="ru-RU" sz="3200" dirty="0" smtClean="0">
                <a:solidFill>
                  <a:srgbClr val="C00000"/>
                </a:solidFill>
                <a:latin typeface="Segoe Print" pitchFamily="2" charset="0"/>
              </a:rPr>
              <a:t>язык</a:t>
            </a:r>
            <a:endParaRPr lang="ru-RU" sz="3200" dirty="0">
              <a:solidFill>
                <a:srgbClr val="C00000"/>
              </a:solidFill>
              <a:latin typeface="Segoe Pri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3648" y="3068960"/>
            <a:ext cx="21034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Segoe Print" pitchFamily="2" charset="0"/>
              </a:rPr>
              <a:t>Биология</a:t>
            </a:r>
            <a:endParaRPr lang="ru-RU" sz="3200" dirty="0">
              <a:solidFill>
                <a:srgbClr val="C00000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«Веселый урок»</a:t>
            </a:r>
            <a:endParaRPr lang="ru-RU" sz="7200" dirty="0"/>
          </a:p>
        </p:txBody>
      </p:sp>
      <p:pic>
        <p:nvPicPr>
          <p:cNvPr id="3" name="Picture 8" descr="http://nachalo4ka.ru/wp-content/uploads/2014/08/solnyishko-03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9" t="5788" r="12505" b="13554"/>
          <a:stretch/>
        </p:blipFill>
        <p:spPr bwMode="auto">
          <a:xfrm>
            <a:off x="2195736" y="1916832"/>
            <a:ext cx="4649611" cy="449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899592" y="692696"/>
            <a:ext cx="7239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30000"/>
              </a:spcBef>
              <a:spcAft>
                <a:spcPct val="0"/>
              </a:spcAft>
            </a:pPr>
            <a:r>
              <a:rPr lang="ru-RU" altLang="ru-RU" sz="4000" b="1" dirty="0" smtClean="0">
                <a:solidFill>
                  <a:srgbClr val="000066"/>
                </a:solidFill>
              </a:rPr>
              <a:t> «Я талантлив!»</a:t>
            </a:r>
            <a:endParaRPr lang="ru-RU" altLang="ru-RU" sz="4000" b="1" dirty="0">
              <a:solidFill>
                <a:srgbClr val="00006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974175"/>
            <a:ext cx="7632848" cy="1826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ea typeface="Times New Roman"/>
                <a:cs typeface="Times New Roman"/>
              </a:rPr>
              <a:t>...Талант — это вера в себя, в свою силу... </a:t>
            </a:r>
            <a:br>
              <a:rPr lang="ru-RU" sz="2000" b="1" dirty="0">
                <a:ea typeface="Times New Roman"/>
                <a:cs typeface="Times New Roman"/>
              </a:rPr>
            </a:br>
            <a:r>
              <a:rPr lang="ru-RU" sz="2000" b="1" dirty="0">
                <a:ea typeface="Times New Roman"/>
                <a:cs typeface="Times New Roman"/>
              </a:rPr>
              <a:t>Горький М.</a:t>
            </a:r>
            <a:endParaRPr lang="ru-RU" sz="2000" b="1" dirty="0">
              <a:ea typeface="Calibri"/>
              <a:cs typeface="Times New Roman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endParaRPr lang="ru-RU" sz="2000" b="1" dirty="0" smtClean="0">
              <a:ea typeface="Times New Roman"/>
              <a:cs typeface="Times New Roman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ea typeface="Times New Roman"/>
                <a:cs typeface="Times New Roman"/>
              </a:rPr>
              <a:t> </a:t>
            </a:r>
            <a:endParaRPr lang="ru-RU" sz="2000" b="1" dirty="0" smtClean="0"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005064"/>
            <a:ext cx="7632848" cy="2180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r">
              <a:lnSpc>
                <a:spcPct val="115000"/>
              </a:lnSpc>
              <a:spcAft>
                <a:spcPts val="0"/>
              </a:spcAft>
            </a:pPr>
            <a:endParaRPr lang="ru-RU" sz="2000" b="1" dirty="0" smtClean="0">
              <a:ea typeface="Times New Roman"/>
              <a:cs typeface="Times New Roman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ea typeface="Times New Roman"/>
                <a:cs typeface="Times New Roman"/>
              </a:rPr>
              <a:t> </a:t>
            </a:r>
            <a:endParaRPr lang="ru-RU" sz="2000" b="1" dirty="0" smtClean="0">
              <a:ea typeface="Times New Roman"/>
              <a:cs typeface="Times New Roman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ea typeface="Times New Roman"/>
                <a:cs typeface="Times New Roman"/>
              </a:rPr>
              <a:t>«</a:t>
            </a:r>
            <a:r>
              <a:rPr lang="ru-RU" sz="2000" b="1" dirty="0">
                <a:ea typeface="Times New Roman"/>
                <a:cs typeface="Times New Roman"/>
              </a:rPr>
              <a:t>Талант является гораздо более ценным, чем деньги,</a:t>
            </a:r>
            <a:endParaRPr lang="ru-RU" sz="2000" b="1" dirty="0"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ea typeface="Times New Roman"/>
                <a:cs typeface="Times New Roman"/>
              </a:rPr>
              <a:t> поскольку его нельзя потерять или украсть»</a:t>
            </a:r>
            <a:endParaRPr lang="ru-RU" sz="2000" b="1" dirty="0"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ea typeface="Times New Roman"/>
                <a:cs typeface="Times New Roman"/>
              </a:rPr>
              <a:t>Наполеон Хилл</a:t>
            </a:r>
            <a:endParaRPr lang="ru-RU" sz="2000" b="1" dirty="0"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269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2060848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4000" b="1" dirty="0">
                <a:latin typeface="Times New Roman"/>
                <a:ea typeface="Times New Roman"/>
              </a:rPr>
              <a:t>«Гений – это 99% труда и только 1% дарования</a:t>
            </a:r>
            <a:r>
              <a:rPr lang="ru-RU" sz="4000" b="1" dirty="0" smtClean="0">
                <a:latin typeface="Times New Roman"/>
                <a:ea typeface="Times New Roman"/>
              </a:rPr>
              <a:t>»</a:t>
            </a:r>
            <a:endParaRPr lang="ru-RU" sz="4000" b="1" dirty="0"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16632"/>
            <a:ext cx="23420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30000"/>
              </a:spcBef>
              <a:spcAft>
                <a:spcPct val="0"/>
              </a:spcAft>
            </a:pPr>
            <a:r>
              <a:rPr lang="ru-RU" altLang="ru-RU" sz="2000" b="1" i="1" dirty="0">
                <a:solidFill>
                  <a:srgbClr val="000066"/>
                </a:solidFill>
              </a:rPr>
              <a:t>«Я талантлив!»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72200" y="3597441"/>
            <a:ext cx="1622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Томас Эдисон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5295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7eedcfbb99969dc6004dc001e9ee6a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7504" y="116632"/>
            <a:ext cx="23420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30000"/>
              </a:spcBef>
              <a:spcAft>
                <a:spcPct val="0"/>
              </a:spcAft>
            </a:pPr>
            <a:r>
              <a:rPr lang="ru-RU" altLang="ru-RU" sz="2000" b="1" i="1" dirty="0">
                <a:solidFill>
                  <a:srgbClr val="000066"/>
                </a:solidFill>
              </a:rPr>
              <a:t>«Я талантлив!»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586462"/>
            <a:ext cx="8280920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>
                <a:ea typeface="Times New Roman"/>
                <a:cs typeface="Times New Roman"/>
              </a:rPr>
              <a:t>Что такое талант?</a:t>
            </a:r>
            <a:endParaRPr lang="ru-RU" sz="2400" b="1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>
                <a:ea typeface="Times New Roman"/>
                <a:cs typeface="Times New Roman"/>
              </a:rPr>
              <a:t>Каждый ли человек талантлив?</a:t>
            </a:r>
            <a:endParaRPr lang="ru-RU" sz="2400" b="1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>
                <a:ea typeface="Times New Roman"/>
                <a:cs typeface="Times New Roman"/>
              </a:rPr>
              <a:t>Нужно ли совершенствовать свой талант?</a:t>
            </a:r>
            <a:endParaRPr lang="ru-RU" sz="2400" b="1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>
                <a:ea typeface="Times New Roman"/>
                <a:cs typeface="Times New Roman"/>
              </a:rPr>
              <a:t>Какие таланты присущи нашим одноклассникам?</a:t>
            </a:r>
            <a:endParaRPr lang="ru-RU" sz="2400" b="1" dirty="0">
              <a:effectLst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39067" y="1196752"/>
            <a:ext cx="5265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30000"/>
              </a:spcBef>
              <a:spcAft>
                <a:spcPct val="0"/>
              </a:spcAft>
            </a:pPr>
            <a:r>
              <a:rPr lang="ru-RU" altLang="ru-RU" sz="2800" b="1" dirty="0" smtClean="0">
                <a:solidFill>
                  <a:srgbClr val="000066"/>
                </a:solidFill>
              </a:rPr>
              <a:t>Обсуждение темы о таланте</a:t>
            </a:r>
            <a:endParaRPr lang="ru-RU" altLang="ru-RU" sz="28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95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304</Words>
  <Application>Microsoft Office PowerPoint</Application>
  <PresentationFormat>Экран (4:3)</PresentationFormat>
  <Paragraphs>74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Оформление по умолчанию</vt:lpstr>
      <vt:lpstr>Презентация PowerPoint</vt:lpstr>
      <vt:lpstr>1.09 2015 2022</vt:lpstr>
      <vt:lpstr>Презентация PowerPoint</vt:lpstr>
      <vt:lpstr>1 сентября - День Знаний</vt:lpstr>
      <vt:lpstr>Путешествие по планете знаний</vt:lpstr>
      <vt:lpstr>«Веселый урок»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70 лет Великой Победы!</vt:lpstr>
      <vt:lpstr>«2015 год – год литературы»</vt:lpstr>
      <vt:lpstr>Внимание «Дети»!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школа</cp:lastModifiedBy>
  <cp:revision>30</cp:revision>
  <dcterms:created xsi:type="dcterms:W3CDTF">2015-08-24T14:36:50Z</dcterms:created>
  <dcterms:modified xsi:type="dcterms:W3CDTF">2015-08-31T08:49:26Z</dcterms:modified>
</cp:coreProperties>
</file>